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inmobiliariaenequipo.com.ar/" TargetMode="Externa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WzK0TXuqf54" TargetMode="External"/><Relationship Id="rId3" Type="http://schemas.openxmlformats.org/officeDocument/2006/relationships/hyperlink" Target="https://www.youtube.com/watch?v=WZ7Bw3Y-s1w" TargetMode="External"/><Relationship Id="rId4" Type="http://schemas.openxmlformats.org/officeDocument/2006/relationships/hyperlink" Target="https://www.youtube.com/watch?v=K13zrSUfRyI" TargetMode="External"/><Relationship Id="rId5" Type="http://schemas.openxmlformats.org/officeDocument/2006/relationships/hyperlink" Target="https://www.youtube.com/watch?v=CGV1tgPdZXc" TargetMode="External"/><Relationship Id="rId6" Type="http://schemas.openxmlformats.org/officeDocument/2006/relationships/hyperlink" Target="https://www.youtube.com/watch?v=AdqEj5Nmqyc" TargetMode="Externa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WZ7Bw3Y-s1w" TargetMode="External"/><Relationship Id="rId3" Type="http://schemas.openxmlformats.org/officeDocument/2006/relationships/hyperlink" Target="https://www.youtube.com/watch?v=WzK0TXuqf54" TargetMode="External"/><Relationship Id="rId4" Type="http://schemas.openxmlformats.org/officeDocument/2006/relationships/hyperlink" Target="https://www.youtube.com/watch?v=K13zrSUfRyI" TargetMode="Externa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420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curso-inmobiliaria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234440"/>
            <a:ext cx="3977639" cy="861485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94360" y="594360"/>
            <a:ext cx="1645920" cy="301752"/>
          </a:xfrm>
          <a:prstGeom prst="roundRect">
            <a:avLst/>
          </a:prstGeom>
          <a:solidFill>
            <a:srgbClr val="E7AB3A"/>
          </a:solidFill>
          <a:ln>
            <a:solidFill>
              <a:srgbClr val="E7AB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CURSO PRESENCIAL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" y="1234440"/>
            <a:ext cx="6217920" cy="8229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400" b="1">
                <a:solidFill>
                  <a:srgbClr val="FFFFFF"/>
                </a:solidFill>
              </a:rPr>
              <a:t>IA para Inmobiliarias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792" y="1993392"/>
            <a:ext cx="5669280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000" b="1">
                <a:solidFill>
                  <a:srgbClr val="E7AB3A"/>
                </a:solidFill>
              </a:rPr>
              <a:t>Curso presencial en 2 modulos de 2 horas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" y="2880360"/>
            <a:ext cx="5760720" cy="182880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200">
                <a:solidFill>
                  <a:srgbClr val="14202C"/>
                </a:solidFill>
              </a:defRPr>
            </a:pPr>
            <a:r>
              <a:t>Crear un Agente IA Inmobiliario</a:t>
            </a:r>
          </a:p>
          <a:p>
            <a:pPr>
              <a:spcAft>
                <a:spcPts val="600"/>
              </a:spcAft>
              <a:defRPr sz="2200">
                <a:solidFill>
                  <a:srgbClr val="14202C"/>
                </a:solidFill>
              </a:defRPr>
            </a:pPr>
            <a:r>
              <a:t>Aplicar ChatGPT y Gemini en tareas reales</a:t>
            </a:r>
          </a:p>
          <a:p>
            <a:pPr>
              <a:spcAft>
                <a:spcPts val="600"/>
              </a:spcAft>
              <a:defRPr sz="2200">
                <a:solidFill>
                  <a:srgbClr val="14202C"/>
                </a:solidFill>
              </a:defRPr>
            </a:pPr>
            <a:r>
              <a:t>Publicaciones, WhatsApp, analisis, videos y automatizacion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792" y="5806440"/>
            <a:ext cx="658368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0">
                <a:solidFill>
                  <a:srgbClr val="FFFFFF"/>
                </a:solidFill>
              </a:rPr>
              <a:t>Inteligencia artificial aplicada al trabajo inmobiliario real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1/42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5 min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00847A"/>
          </a:solidFill>
          <a:ln>
            <a:solidFill>
              <a:srgbClr val="0084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MODULO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ChatGPT comun vs Agente 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Chat comun: responde a pedidos aislados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Agente IA: mantiene un criterio de trabajo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Chat comun: depende de cada mensaje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Agente IA: usa una plantilla y un objetivo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El resultado mejora cuando el prompt tiene estructura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Hacer una consulta rapida sin contexto y luego repetirla con rol y datos.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10/42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8 min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00847A"/>
          </a:solidFill>
          <a:ln>
            <a:solidFill>
              <a:srgbClr val="0084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MODULO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Formula del prompt inmobiliario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Rol: quien queres que sea la IA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Contexto: donde y para quien trabaja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Objetivo: que resultado queres lograr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Instrucciones: pasos y criterios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Formato: como debe entregar la respuesta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Restricciones: que debe evitar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Armar verbalmente un prompt entre todos con una propiedad de ejemplo.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11/42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12 min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00847A"/>
          </a:solidFill>
          <a:ln>
            <a:solidFill>
              <a:srgbClr val="0084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MODULO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Prompt simple: publicacion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Actua como asesor inmobiliario profesional.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Redacta una publicacion para vender una casa en Santa Fe.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Tiene 3 dormitorios, patio, cochera y buena ubicacion.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Genera una version para Instagram y otra para WhatsApp.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Probarlo en vivo y leer la respuesta.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12/42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8 min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00847A"/>
          </a:solidFill>
          <a:ln>
            <a:solidFill>
              <a:srgbClr val="0084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MODULO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Prompt avanzado: misma tarea, mejor resultado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Rol especifico: asesor inmobiliario experto en Santa Fe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Contexto comercial: venta residencial o inversion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Formato: titulo, descripcion, beneficios y CTA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Restricciones: no inventar datos, no exagerar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Canales: Instagram, Facebook y WhatsApp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Pedir a los alumnos que agreguen al prompt el publico ideal de su propiedad.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13/42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10 min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E05745"/>
          </a:solidFill>
          <a:ln>
            <a:solidFill>
              <a:srgbClr val="E057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PRACTICA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Practica 1: publicar una propiedad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1417320"/>
            <a:ext cx="713232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0">
                <a:solidFill>
                  <a:srgbClr val="52606F"/>
                </a:solidFill>
              </a:rPr>
              <a:t>Duracion sugerida: 20 a 25 minutos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Elegir una propiedad real o inventada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Completar datos basicos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Pedir textos para Instagram, Facebook y WhatsApp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Pedir 3 llamados a la accion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Revisar si la IA invento datos o exagero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Cada alumno genera una publicacion y comparte una version breve.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14/42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25 min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00847A"/>
          </a:solidFill>
          <a:ln>
            <a:solidFill>
              <a:srgbClr val="0084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MODULO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El contexto cambia la respuesta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Tipo de propiedad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Zona y ciudad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Perfil del comprador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Objetivo: vender, captar, informar o agendar visita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Canal: WhatsApp, Instagram, email o web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Tono: formal, cercano, premium o directo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Pedir que definan el publico ideal de la propiedad trabajada.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15/42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8 min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00847A"/>
          </a:solidFill>
          <a:ln>
            <a:solidFill>
              <a:srgbClr val="0084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MODULO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Base de conocimientos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Datos de la inmobiliaria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Zonas de trabajo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Servicios ofrecidos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Preguntas frecuentes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Propiedades disponibles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Estilo de comunicacion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Reglas comerciales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Listar 5 datos que cada inmobiliaria deberia darle a su agente IA.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16/42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10 min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E05745"/>
          </a:solidFill>
          <a:ln>
            <a:solidFill>
              <a:srgbClr val="E057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PRACTICA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Practica 2: crear tu Agente 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1417320"/>
            <a:ext cx="713232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0">
                <a:solidFill>
                  <a:srgbClr val="52606F"/>
                </a:solidFill>
              </a:rPr>
              <a:t>Duracion sugerida: 30 a 35 minutos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Definir rol del agente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Agregar contexto de la inmobiliaria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Configurar tareas permitidas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Definir tono de respuesta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Probarlo con una propiedad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Pegar el prompt base, personalizarlo y probar una consulta real.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17/42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35 min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00847A"/>
          </a:solidFill>
          <a:ln>
            <a:solidFill>
              <a:srgbClr val="0084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MODULO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Demo en vivo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Cargar el prompt del Agente IA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Pasarle una propiedad de ejemplo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Pedir publicacion, WhatsApp y preguntas faltantes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Ajustar el resultado con una segunda instruccion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Guardar la mejor version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Comparar primera respuesta vs respuesta corregida.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18/42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12 min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E7AB3A"/>
          </a:solidFill>
          <a:ln>
            <a:solidFill>
              <a:srgbClr val="E7AB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CIERRE MODULO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Cierre del Modulo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Ya tenemos la formula del prompt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Ya creamos un Agente IA Inmobiliario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Ya generamos publicaciones para propiedades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En el modulo 2 lo vamos a aplicar a analisis, WhatsApp, marketing y automatizacion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Tarea: elegir una propiedad para analizar y promocionar en el modulo 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19/42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5 min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00847A"/>
          </a:solidFill>
          <a:ln>
            <a:solidFill>
              <a:srgbClr val="0084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APERTURA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Indice de la presentacion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Modulo 1: fundamentos, prompts y Agente IA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Practica 1: publicar una propiedad con IA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Practica 2: crear el Agente IA Inmobiliario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Modulo 2: analisis, WhatsApp, marketing, video y automatizacion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Actividad final: mini flujo comercial con 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Aclarar que todos los prompts se pueden adaptar al estilo de cada inmobiliaria.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2/42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5 min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2A5BA0"/>
          </a:solidFill>
          <a:ln>
            <a:solidFill>
              <a:srgbClr val="2A5B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MODULO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Agenda del Modulo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1417320"/>
            <a:ext cx="713232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0">
                <a:solidFill>
                  <a:srgbClr val="52606F"/>
                </a:solidFill>
              </a:rPr>
              <a:t>Aplicaciones practicas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Analisis inmobiliario con IA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Respuestas de WhatsApp y seguimiento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Marketing y calendario de contenidos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Guiones para reels y videos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Automatizacion simple con WhatsApp y n8n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Pedir que abran la propiedad elegida para trabajar.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20/42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5 min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2A5BA0"/>
          </a:solidFill>
          <a:ln>
            <a:solidFill>
              <a:srgbClr val="2A5B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MODULO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Analisis inmobiliario con 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Identificar comprador ideal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Detectar fortalezas y debilidades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Preparar respuestas a objeciones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Comparar oportunidades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Mejorar la estrategia de publicacion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Recordatorio: no reemplaza una tasacion profesional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Mostrar un analisis de ejemplo con una propiedad simple.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21/42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10 min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E05745"/>
          </a:solidFill>
          <a:ln>
            <a:solidFill>
              <a:srgbClr val="E057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PRACTICA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Practica 3: analizar una propiedad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1417320"/>
            <a:ext cx="713232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0">
                <a:solidFill>
                  <a:srgbClr val="52606F"/>
                </a:solidFill>
              </a:rPr>
              <a:t>Duracion sugerida: 20 a 25 minutos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Cargar datos de la propiedad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Pedir comprador ideal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Pedir puntos fuertes y objeciones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Pedir mejoras para la publicacion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Pedir canales recomendados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Cada alumno obtiene un diagnostico comercial de su propiedad.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22/42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25 min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2A5BA0"/>
          </a:solidFill>
          <a:ln>
            <a:solidFill>
              <a:srgbClr val="2A5B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MODULO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WhatsApp: responder mejor y mas rapido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64922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Responder consultas frecuentes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Coordinar visitas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Calificar interesados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Hacer seguimiento sin sonar insistente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Adaptar tono segun el cliente</a:t>
            </a:r>
          </a:p>
        </p:txBody>
      </p:sp>
      <p:pic>
        <p:nvPicPr>
          <p:cNvPr id="5" name="Picture 4" descr="whatsapp-crm-inmobiliario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234440"/>
            <a:ext cx="3977639" cy="3493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Pedir ejemplos de mensajes reales que reciben.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23/42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8 min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E05745"/>
          </a:solidFill>
          <a:ln>
            <a:solidFill>
              <a:srgbClr val="E057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PRACTICA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Practica 4: mensajes de WhatsApp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1417320"/>
            <a:ext cx="713232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0">
                <a:solidFill>
                  <a:srgbClr val="52606F"/>
                </a:solidFill>
              </a:rPr>
              <a:t>Duracion sugerida: 15 a 20 minutos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Mensaje de respuesta inicial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Mensaje para pedir datos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Mensaje para coordinar visita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Seguimiento a 24 horas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Respuesta a objecion de precio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Crear un pack de 5 mensajes para una propiedad.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24/42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20 min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2A5BA0"/>
          </a:solidFill>
          <a:ln>
            <a:solidFill>
              <a:srgbClr val="2A5B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MODULO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La parte floja: seguimiento de clientes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64922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Muchas consultas se pierden despues del primer mensaje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El problema no suele ser falta de interesados, sino falta de proximo paso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Cada lead necesita estado, prioridad, fecha y responsable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La IA ayuda a escribir; el CRM ayuda a no olvidar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Seguimiento ordenado = mas visitas, mas captaciones y mas cierres</a:t>
            </a:r>
          </a:p>
        </p:txBody>
      </p:sp>
      <p:pic>
        <p:nvPicPr>
          <p:cNvPr id="5" name="Picture 4" descr="whatsapp-crm-inmobiliario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234440"/>
            <a:ext cx="3977639" cy="3493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Preguntar al grupo cuantos interesados quedaron sin seguimiento esta semana.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25/42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10 min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00847A"/>
          </a:solidFill>
          <a:ln>
            <a:solidFill>
              <a:srgbClr val="0084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DEMO CRM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Demo en pantalla: CRM Inmobiliaria en Equipo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1417320"/>
            <a:ext cx="713232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0">
                <a:solidFill>
                  <a:srgbClr val="52606F"/>
                </a:solidFill>
              </a:rPr>
              <a:t>Usar el CRM como tablero de seguimiento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Ingresar al CRM solo en vivo, sin mostrar claves en materiales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Crear o revisar un cliente interesado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Registrar propiedad consultada, presupuesto y zona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Definir estado: nuevo, contactado, visita, negociacion o perdido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Agendar proximo paso con fecha y responsable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Usar IA para redactar el mensaje de seguimiento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" y="4892040"/>
            <a:ext cx="10241280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0">
                <a:solidFill>
                  <a:srgbClr val="2A5BA0"/>
                </a:solidFill>
                <a:hlinkClick r:id="rId2"/>
              </a:rPr>
              <a:t>CRM demo: https://www.inmobiliariaenequipo.com.ar/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Cargar un caso ficticio: comprador busca casa de 3 dormitorios en Santa Fe, presupuesto definido y quiere visitar esta semana.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26/42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15 min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E05745"/>
          </a:solidFill>
          <a:ln>
            <a:solidFill>
              <a:srgbClr val="E057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PRACTICA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Practica CRM: recuperar un lead frio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1417320"/>
            <a:ext cx="713232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0">
                <a:solidFill>
                  <a:srgbClr val="52606F"/>
                </a:solidFill>
              </a:rPr>
              <a:t>Duracion sugerida: 15 minutos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Elegir un cliente que consulto y no avanzo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Identificar que falta: presupuesto, zona, decision, visita o propiedad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Crear 3 mensajes de seguimiento con IA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Registrar proximo paso en CRM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Definir cuando volver a contactar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Cada alumno crea una secuencia de seguimiento para un caso real o inventado.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27/42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15 min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2A5BA0"/>
          </a:solidFill>
          <a:ln>
            <a:solidFill>
              <a:srgbClr val="2A5B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MODULO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Captacion de propiedades con IA + CRM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La captacion empieza antes de pedir vender: empieza generando confianza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Crear contenidos para propietarios: precio, documentacion, preparacion y errores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Registrar propietarios potenciales en CRM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Hacer seguimiento con valor, no solo insistencia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Convertir consultas sueltas en oportunidades de captacion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Pedir a cada alumno que piense un propietario potencial o una zona donde quiere captar.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28/42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12 min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E05745"/>
          </a:solidFill>
          <a:ln>
            <a:solidFill>
              <a:srgbClr val="E057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PRACTICA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Practica captacion: propietario potencial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1417320"/>
            <a:ext cx="713232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0">
                <a:solidFill>
                  <a:srgbClr val="52606F"/>
                </a:solidFill>
              </a:rPr>
              <a:t>Duracion sugerida: 15 minutos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Definir una zona o tipo de propiedad a captar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Crear mensaje inicial para propietario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Crear post educativo de captacion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Crear seguimiento a 7 y 15 dias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Registrar oportunidad en CRM con proximo paso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Generar mensaje de captacion y cargarlo como oportunidad ficticia en el CRM.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29/42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15 min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00847A"/>
          </a:solidFill>
          <a:ln>
            <a:solidFill>
              <a:srgbClr val="0084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APERTURA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Como vamos a trabajar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Explicacion corta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Demostracion en vivo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Practica individual o en parejas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Revision rapida de resultados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Ajuste del prompt y mejora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Invitar a que guarden sus mejores resultados para usarlos despues en su inmobiliaria.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3/42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5 min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2A5BA0"/>
          </a:solidFill>
          <a:ln>
            <a:solidFill>
              <a:srgbClr val="2A5B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MODULO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Marketing inmobiliario con 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Ideas para redes sociales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Calendario de publicaciones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Campanas de captacion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Textos educativos para propietarios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Anuncios y llamados a la accion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Reutilizar contenido en varios canales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Elegir una audiencia: propietarios, compradores, inversores o inquilinos.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30/42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10 min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E05745"/>
          </a:solidFill>
          <a:ln>
            <a:solidFill>
              <a:srgbClr val="E057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PRACTICA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Practica 5: calendario de 15 dias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1417320"/>
            <a:ext cx="713232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0">
                <a:solidFill>
                  <a:srgbClr val="52606F"/>
                </a:solidFill>
              </a:rPr>
              <a:t>Duracion sugerida: 20 a 25 minutos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Definir objetivo comercial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Pedir ideas para Instagram y Facebook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Incluir reels, historias y posteos educativos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Pedir textos para 5 publicaciones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Revisar tono y llamados a la accion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Generar calendario y marcar 3 publicaciones para hacer esta semana.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31/42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25 min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2A5BA0"/>
          </a:solidFill>
          <a:ln>
            <a:solidFill>
              <a:srgbClr val="2A5B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MODULO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Videos y reels con 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64922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Guion de voz en off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Texto en pantalla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Escenas sugeridas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Ideas para mostrar propiedades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Videos educativos para captar propietarios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Herramientas: ChatGPT, Gemini, Canva, CapCut, Video IA</a:t>
            </a:r>
          </a:p>
        </p:txBody>
      </p:sp>
      <p:pic>
        <p:nvPicPr>
          <p:cNvPr id="5" name="Picture 4" descr="video-kling-inmobiliario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234440"/>
            <a:ext cx="3977639" cy="2238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Mostrar estructura de reel: gancho, valor, prueba, llamado a la accion.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32/42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10 min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E05745"/>
          </a:solidFill>
          <a:ln>
            <a:solidFill>
              <a:srgbClr val="E057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PRACTICA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Practica 6: guion de reel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1417320"/>
            <a:ext cx="713232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0">
                <a:solidFill>
                  <a:srgbClr val="52606F"/>
                </a:solidFill>
              </a:rPr>
              <a:t>Duracion sugerida: 15 a 20 minutos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1874519"/>
            <a:ext cx="64922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Elegir propiedad o tema educativo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Pedir guion de 30 segundos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Pedir texto en pantalla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Pedir escenas sugeridas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Pedir CTA final</a:t>
            </a:r>
          </a:p>
        </p:txBody>
      </p:sp>
      <p:pic>
        <p:nvPicPr>
          <p:cNvPr id="6" name="Picture 5" descr="edicion-video-inmobiliario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234440"/>
            <a:ext cx="3977639" cy="34923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Crear un guion y leerlo en voz alta para ajustar naturalidad.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33/42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20 min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2A5BA0"/>
          </a:solidFill>
          <a:ln>
            <a:solidFill>
              <a:srgbClr val="2A5B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MODULO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Automatizacion con WhatsApp, n8n e 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Primero se disena el proceso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Despues se eligen herramientas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Objetivo: responder, calificar y derivar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Automatizar lo repetitivo, no la relacion humana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La IA debe saber cuando pasar a un asesor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Dibujar en pantalla el recorrido de una consulta por WhatsApp.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34/42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10 min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2A5BA0"/>
          </a:solidFill>
          <a:ln>
            <a:solidFill>
              <a:srgbClr val="2A5B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MODULO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Flujo basico de atencion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1. Cliente consulta por una propiedad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2. Se pide nombre, zona, presupuesto y necesidad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3. Se responde informacion clave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4. Se califica el interes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5. Se deriva al asesor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6. Se agenda visita o seguimiento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Preguntar donde se cortan hoy los seguimientos en su proceso.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35/42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8 min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E05745"/>
          </a:solidFill>
          <a:ln>
            <a:solidFill>
              <a:srgbClr val="E0574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PRACTICA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Practica 7: disenar un flujo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1417320"/>
            <a:ext cx="713232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0">
                <a:solidFill>
                  <a:srgbClr val="52606F"/>
                </a:solidFill>
              </a:rPr>
              <a:t>Duracion sugerida: 15 minutos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Mensaje de bienvenida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Preguntas de calificacion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Respuestas automaticas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Criterios para derivar a humano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Mensaje final para coordinar visita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Cada alumno obtiene un flujo simple para su inmobiliaria.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36/42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15 min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E7AB3A"/>
          </a:solidFill>
          <a:ln>
            <a:solidFill>
              <a:srgbClr val="E7AB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CIERRE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Errores comunes al usar 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Pedir respuestas demasiado generales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No dar contexto del negocio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Publicar sin revisar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Inventar datos de una propiedad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Usar tono exagerado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Automatizar sin proceso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Depender de la IA sin criterio profesional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Pedir que cada alumno nombre una regla de uso responsable.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37/42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8 min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E7AB3A"/>
          </a:solidFill>
          <a:ln>
            <a:solidFill>
              <a:srgbClr val="E7AB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CIERRE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Actividad final integradora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1. Agente IA configurado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2. Publicacion de propiedad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3. Analisis comercial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4. Mensajes de WhatsApp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5. Guion de reel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6. Lead cargado en CRM con proximo paso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7. Mensaje de captacion para propietario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Pedir 2 o 3 presentaciones voluntarias y dar devolucion rapida.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38/42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12 min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E7AB3A"/>
          </a:solidFill>
          <a:ln>
            <a:solidFill>
              <a:srgbClr val="E7AB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CIERRE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Comparativo rapido de herramientas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1417320"/>
            <a:ext cx="713232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0">
                <a:solidFill>
                  <a:srgbClr val="52606F"/>
                </a:solidFill>
              </a:rPr>
              <a:t>Precios orientativos en USD al 22/05/2026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ChatGPT: Gratis; Plus USD 20/mes; Pro USD 100 o 200/mes; Business desde USD 25 usuario/mes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Gemini: Gratis; AI Plus USD 7.99/mes; AI Pro USD 19.99/mes; AI Ultra USD 99.99 o 199.99/mes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Claude: Gratis; Pro USD 20/mes; Max USD 100 o 200/mes; Team desde USD 25 usuario/mes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Canva / CapCut / Video IA: utiles para diseno y video; verificar precio local antes de comprar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Recomendacion para alumnos: empezar con una herramienta principal y sumar video solo si lo van a usar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Preguntar que herramienta ya usan y recomendar una ruta simple: ChatGPT o Gemini para texto, Claude para documentos largos, Video IA/CapCut/Canva para contenido visual.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39/42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8 min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00847A"/>
          </a:solidFill>
          <a:ln>
            <a:solidFill>
              <a:srgbClr val="0084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APERTURA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Objetivo del curso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Ahorrar tiempo en tareas repetitivas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Responder mejor a clientes e interesados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Crear contenido inmobiliario con criterio profesional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Ordenar procesos de captacion, venta y seguimiento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Salir con plantillas listas para usar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Pregunta al grupo: que tarea repetitiva les consume mas tiempo hoy?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4/42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5 min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E7AB3A"/>
          </a:solidFill>
          <a:ln>
            <a:solidFill>
              <a:srgbClr val="E7AB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CIERRE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Videos y recursos que ya aparecen en la web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ChatGPT: textos, publicaciones, mensajes y agente inmobiliario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Gemini: alternativa para prompts, investigacion y ecosistema Google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Claude: documentos largos, manuales, guias y revision de textos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Video IA: reels, recorridos visuales e imagen a video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WhatsApp / CRM: seguimiento comercial y organizacion de consultas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Captacion de propiedades: mensajes, contenidos y seguimiento de propietarios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Imagenes actuales: curso, WhatsApp CRM, video IA y edicion inmobiliaria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Abrir la web si hay internet y mostrar donde estan los recursos descargables y visuales.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40/42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5 min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E7AB3A"/>
          </a:solidFill>
          <a:ln>
            <a:solidFill>
              <a:srgbClr val="E7AB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CIERRE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Recursos y videos de referencia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Agente IA Inmobiliario con ChatGPT y Gemini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IA aplicada al sector inmobiliario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IA aplicada al analisis inmobiliario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n8n + IA + WhatsApp para inmobiliarias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Videos inmobiliarios con 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4892040"/>
            <a:ext cx="10241280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0">
                <a:solidFill>
                  <a:srgbClr val="2A5BA0"/>
                </a:solidFill>
                <a:hlinkClick r:id="rId2"/>
              </a:rPr>
              <a:t>Agente IA: https://www.youtube.com/watch?v=WzK0TXuqf54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" y="5148072"/>
            <a:ext cx="10241280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0">
                <a:solidFill>
                  <a:srgbClr val="2A5BA0"/>
                </a:solidFill>
                <a:hlinkClick r:id="rId3"/>
              </a:rPr>
              <a:t>Presentacion: https://www.youtube.com/watch?v=WZ7Bw3Y-s1w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" y="5404104"/>
            <a:ext cx="10241280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0">
                <a:solidFill>
                  <a:srgbClr val="2A5BA0"/>
                </a:solidFill>
                <a:hlinkClick r:id="rId4"/>
              </a:rPr>
              <a:t>Analisis: https://www.youtube.com/watch?v=K13zrSUfRyI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5660136"/>
            <a:ext cx="10241280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0">
                <a:solidFill>
                  <a:srgbClr val="2A5BA0"/>
                </a:solidFill>
                <a:hlinkClick r:id="rId5"/>
              </a:rPr>
              <a:t>n8n: https://www.youtube.com/watch?v=CGV1tgPdZXc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5916168"/>
            <a:ext cx="10241280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0">
                <a:solidFill>
                  <a:srgbClr val="2A5BA0"/>
                </a:solidFill>
                <a:hlinkClick r:id="rId6"/>
              </a:rPr>
              <a:t>Videos IA: https://www.youtube.com/watch?v=AdqEj5Nmqyc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Invitar a revisar los recursos luego del curso.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41/42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5 min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E7AB3A"/>
          </a:solidFill>
          <a:ln>
            <a:solidFill>
              <a:srgbClr val="E7AB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CIERRE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Cierre del curso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1417320"/>
            <a:ext cx="713232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0">
                <a:solidFill>
                  <a:srgbClr val="52606F"/>
                </a:solidFill>
              </a:rPr>
              <a:t>La IA no reemplaza al agente: multiplica su capacidad de trabajo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Mas claridad para comunicar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Mas velocidad para responder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Mas orden para seguir oportunidades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Mas contenido con menos friccion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Mas criterio profesional aplicado con tecnologia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Invitar a aplicar una plantilla esta misma semana.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42/42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5 min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00847A"/>
          </a:solidFill>
          <a:ln>
            <a:solidFill>
              <a:srgbClr val="0084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APERTURA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Videos base del curso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1417320"/>
            <a:ext cx="713232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0">
                <a:solidFill>
                  <a:srgbClr val="52606F"/>
                </a:solidFill>
              </a:rPr>
              <a:t>Como se usan durante la clase presencial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Presentacion general: IA aplicada al sector inmobiliario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Guia central: Agente IA Inmobiliario con ChatGPT y Gemini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Demo en pantalla: analisis inmobiliario con IA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Complementos: n8n, WhatsApp, automatizacion y video inmobiliario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No se copian: se transforman en explicacion, practica y material propio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" y="4892040"/>
            <a:ext cx="10241280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0">
                <a:solidFill>
                  <a:srgbClr val="2A5BA0"/>
                </a:solidFill>
                <a:hlinkClick r:id="rId2"/>
              </a:rPr>
              <a:t>Presentacion: https://www.youtube.com/watch?v=WZ7Bw3Y-s1w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" y="5148072"/>
            <a:ext cx="10241280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0">
                <a:solidFill>
                  <a:srgbClr val="2A5BA0"/>
                </a:solidFill>
                <a:hlinkClick r:id="rId3"/>
              </a:rPr>
              <a:t>Guia central: https://www.youtube.com/watch?v=WzK0TXuqf54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5404104"/>
            <a:ext cx="10241280" cy="2011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0">
                <a:solidFill>
                  <a:srgbClr val="2A5BA0"/>
                </a:solidFill>
                <a:hlinkClick r:id="rId4"/>
              </a:rPr>
              <a:t>Demo ChatGPT: https://www.youtube.com/watch?v=K13zrSUfRyI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Mostrar los enlaces y explicar cual se usa para abrir, cual para guiar el PowerPoint y cual para compartir pantalla.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5/42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5 min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00847A"/>
          </a:solidFill>
          <a:ln>
            <a:solidFill>
              <a:srgbClr val="0084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MODULO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Agenda del Modulo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352" y="1417320"/>
            <a:ext cx="7132320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0">
                <a:solidFill>
                  <a:srgbClr val="52606F"/>
                </a:solidFill>
              </a:rPr>
              <a:t>Fundamentos y creacion del Agente 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Que es la IA aplicada a inmobiliarias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Que es un Agente IA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Formula del prompt inmobiliario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Base de conocimientos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Practica: crear el primer Agente 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Indicar que la primera practica usara datos simples de una propiedad.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6/42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5 min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00847A"/>
          </a:solidFill>
          <a:ln>
            <a:solidFill>
              <a:srgbClr val="0084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MODULO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IA aplicada al sector inmobiliario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No es solo tecnologia: es una forma de trabajar con mas orden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Puede asistir en ventas, captacion, atencion, marketing y seguimiento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Funciona mejor cuando recibe contexto del negocio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El profesional decide, revisa y ajusta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Pedir ejemplos de tareas reales que quieran resolver con IA.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7/42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10 min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00847A"/>
          </a:solidFill>
          <a:ln>
            <a:solidFill>
              <a:srgbClr val="0084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MODULO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Tareas donde la IA ayuda hoy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Redactar publicaciones para propiedades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Responder consultas de WhatsApp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Preparar argumentos de venta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Crear calendarios de contenido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Analizar fortalezas y objeciones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Diseñar flujos simples de atencion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Elegir 2 usos prioritarios para el grupo segun su realidad.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8/42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8 min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7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502920" y="411480"/>
            <a:ext cx="1417320" cy="301752"/>
          </a:xfrm>
          <a:prstGeom prst="roundRect">
            <a:avLst/>
          </a:prstGeom>
          <a:solidFill>
            <a:srgbClr val="00847A"/>
          </a:solidFill>
          <a:ln>
            <a:solidFill>
              <a:srgbClr val="0084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0" b="1">
                <a:solidFill>
                  <a:srgbClr val="FFFFFF"/>
                </a:solidFill>
              </a:rPr>
              <a:t>MODULO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" y="841248"/>
            <a:ext cx="7132320" cy="5943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14202C"/>
                </a:solidFill>
              </a:rPr>
              <a:t>Que es un Agente IA Inmobiliario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874519"/>
            <a:ext cx="10607040" cy="3566160"/>
          </a:xfrm>
          <a:prstGeom prst="rect">
            <a:avLst/>
          </a:prstGeom>
          <a:noFill/>
        </p:spPr>
        <p:txBody>
          <a:bodyPr wrap="none" lIns="73152" rIns="73152">
            <a:spAutoFit/>
          </a:bodyPr>
          <a:lstStyle/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Un asistente configurado para cumplir un objetivo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Tiene rol, contexto, instrucciones y estilo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Puede especializarse en ventas, captacion, marketing o atencion</a:t>
            </a:r>
          </a:p>
          <a:p>
            <a:pPr>
              <a:spcAft>
                <a:spcPts val="600"/>
              </a:spcAft>
              <a:defRPr sz="2100">
                <a:solidFill>
                  <a:srgbClr val="14202C"/>
                </a:solidFill>
              </a:defRPr>
            </a:pPr>
            <a:r>
              <a:t>Trabaja mejor si tiene una base de conocimientos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5870448"/>
            <a:ext cx="10698480" cy="347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b="0">
                <a:solidFill>
                  <a:srgbClr val="52606F"/>
                </a:solidFill>
              </a:rPr>
              <a:t>En vivo: Preguntar que agente les serviria mas: ventas, captacion, redes o WhatsApp.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0" y="6446520"/>
            <a:ext cx="54864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9/42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" y="6446520"/>
            <a:ext cx="182880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52606F"/>
                </a:solidFill>
              </a:rPr>
              <a:t>10 min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